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3" r:id="rId2"/>
    <p:sldId id="284" r:id="rId3"/>
    <p:sldId id="260" r:id="rId4"/>
    <p:sldId id="275" r:id="rId5"/>
    <p:sldId id="276" r:id="rId6"/>
    <p:sldId id="278" r:id="rId7"/>
    <p:sldId id="279" r:id="rId8"/>
    <p:sldId id="277" r:id="rId9"/>
    <p:sldId id="280" r:id="rId10"/>
    <p:sldId id="281" r:id="rId11"/>
    <p:sldId id="285" r:id="rId12"/>
    <p:sldId id="262" r:id="rId13"/>
    <p:sldId id="286" r:id="rId14"/>
    <p:sldId id="271" r:id="rId15"/>
    <p:sldId id="287" r:id="rId16"/>
    <p:sldId id="288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4E9937"/>
    <a:srgbClr val="37C50B"/>
    <a:srgbClr val="ED9F13"/>
    <a:srgbClr val="9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4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39420-1263-4719-86BE-EFFCA9B1DC8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7FD4F-5A08-4385-911B-135E353C7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7FD4F-5A08-4385-911B-135E353C7BE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10EEA-B7C0-45A7-8EAA-9C6415CDC50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320A3-DDC4-4ED6-BBE0-1B7124C3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nnm.me/blogs/romkon/vtoraya_mirovaya_voiyna_v_risunkah/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hyperlink" Target="https://www.google.ru/url?sa=i&amp;rct=j&amp;q=&amp;esrc=s&amp;source=images&amp;cd=&amp;ved=0CAcQjRw&amp;url=http://xn--80aaxgqbdi.xn--p1ai/publ/7-1-0-268&amp;ei=-lcJVffNKoPjU73rgvgH&amp;bvm=bv.88198703,d.d24&amp;psig=AFQjCNEZqxsKRYDWvPSb7MrSPDOaCJgNrg&amp;ust=14267618754949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ofwar.ru/img/k/kowalx_i/text_0350/" TargetMode="External"/><Relationship Id="rId11" Type="http://schemas.openxmlformats.org/officeDocument/2006/relationships/image" Target="../media/image29.jpeg"/><Relationship Id="rId5" Type="http://schemas.openxmlformats.org/officeDocument/2006/relationships/image" Target="../media/image26.jpeg"/><Relationship Id="rId10" Type="http://schemas.openxmlformats.org/officeDocument/2006/relationships/hyperlink" Target="http://www.pravmir.ru/wp-content/uploads/2011/06/7427cfdff411c3ea2490e1c81e1_prev.jpg" TargetMode="External"/><Relationship Id="rId4" Type="http://schemas.openxmlformats.org/officeDocument/2006/relationships/hyperlink" Target="http://www.webpark.ru/comment/illyustratsii---tanki-na-voyne" TargetMode="External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40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17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2.jpeg"/><Relationship Id="rId1" Type="http://schemas.openxmlformats.org/officeDocument/2006/relationships/audio" Target="file:///C:\Users\&#1058;&#1072;&#1090;&#1100;&#1103;&#1085;&#1072;\Desktop\2015_03_18\&#1051;&#1077;&#1074;%20&#1051;&#1077;&#1097;&#1077;&#1085;&#1082;&#1086;%20-%20&#1044;&#1077;&#1085;&#1100;%20&#1055;&#1086;&#1073;&#1077;&#1076;&#1099;%20%20(audiopoisk.com).mp3" TargetMode="External"/><Relationship Id="rId6" Type="http://schemas.openxmlformats.org/officeDocument/2006/relationships/hyperlink" Target="http://blognews.am/rus/news/249302/ekzamen-po-istorii-kto-iz-miroviykh-liderov-budet-na-parade-pobediy-i-kto-ot-neyo-otkazalsya.html" TargetMode="External"/><Relationship Id="rId11" Type="http://schemas.openxmlformats.org/officeDocument/2006/relationships/image" Target="../media/image47.jpeg"/><Relationship Id="rId5" Type="http://schemas.openxmlformats.org/officeDocument/2006/relationships/image" Target="../media/image42.jpeg"/><Relationship Id="rId15" Type="http://schemas.openxmlformats.org/officeDocument/2006/relationships/image" Target="../media/image51.jpeg"/><Relationship Id="rId10" Type="http://schemas.openxmlformats.org/officeDocument/2006/relationships/image" Target="../media/image46.jpeg"/><Relationship Id="rId4" Type="http://schemas.openxmlformats.org/officeDocument/2006/relationships/image" Target="../media/image41.jpeg"/><Relationship Id="rId9" Type="http://schemas.openxmlformats.org/officeDocument/2006/relationships/image" Target="../media/image45.jpeg"/><Relationship Id="rId1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avmir.ru/wp-content/uploads/2011/06/war_01.jpg" TargetMode="External"/><Relationship Id="rId3" Type="http://schemas.openxmlformats.org/officeDocument/2006/relationships/hyperlink" Target="http://allday2.com/index.php?newsid=291976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www.pravmir.ru/wp-content/uploads/2011/06/cdfd301d43c9d142ca6a333fbd1_prev.jpg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www.pravmir.ru/wp-content/uploads/2011/06/10382-3.jpg" TargetMode="Externa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\Desktop\2015_03_18\&#1057;&#1057;&#1057;&#1056;%20-%20&#1042;&#1089;&#1090;&#1072;&#1074;&#1072;&#1081;%20&#1089;&#1090;&#1088;&#1072;&#1085;&#1072;%20&#1086;&#1075;&#1088;&#1086;&#1084;&#1085;&#1072;&#1103;%20%20(audiopoisk.com).mp3" TargetMode="External"/><Relationship Id="rId6" Type="http://schemas.openxmlformats.org/officeDocument/2006/relationships/image" Target="../media/image10.png"/><Relationship Id="rId11" Type="http://schemas.openxmlformats.org/officeDocument/2006/relationships/image" Target="../media/image14.jpeg"/><Relationship Id="rId5" Type="http://schemas.openxmlformats.org/officeDocument/2006/relationships/image" Target="../media/image9.jpeg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hyperlink" Target="http://www.pravmir.ru/wp-content/uploads/2011/06/58709188_1273162757_2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тьяна\Desktop\2015_03_18\images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28"/>
            <a:ext cx="9144000" cy="74560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14290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бюджетное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№ 27  станицы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Крыловской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образования Ленинградский район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2643182"/>
            <a:ext cx="57864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ПОБЕДЫ»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356" y="4786322"/>
            <a:ext cx="2714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Патворова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Мефодиевна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категории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\Desktop\2015_03_18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7"/>
            <a:ext cx="4286280" cy="6262731"/>
          </a:xfrm>
          <a:prstGeom prst="rect">
            <a:avLst/>
          </a:prstGeom>
          <a:noFill/>
        </p:spPr>
      </p:pic>
      <p:pic>
        <p:nvPicPr>
          <p:cNvPr id="7171" name="Picture 3" descr="C:\Users\Татьяна\Desktop\2015_03_18\images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85728"/>
            <a:ext cx="4000528" cy="62627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14546" y="35716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даже дети участвовали в боях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тьяна\Desktop\2015_03_18\images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8643998" cy="60007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4" y="214290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Долгих 4 года длилась эта страшная война (1941-1945)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xn--80aaxgqbdi.xn--p1ai/00001kart/kart3.jpg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71604" y="428604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Долгих 4 года длилась эта страшная война (1941-1945)</a:t>
            </a:r>
          </a:p>
        </p:txBody>
      </p:sp>
      <p:pic>
        <p:nvPicPr>
          <p:cNvPr id="5" name="Рисунок 4" descr="http://images.webpark.ru/uploads54/120314/Panzer_01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85728"/>
            <a:ext cx="871543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rtofwar.ru/img/k/kowalx_i/text_0350/6-11.jpg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285728"/>
            <a:ext cx="50720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2.nnm.me/9/4/b/a/2/94ba2253f4cdfb7c1851c2d4c4f777ec_full.jpg">
            <a:hlinkClick r:id="rId8" tgtFrame="&quot;_blank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pravmir.ru/wp-content/uploads/2011/06/7427cfdff411c3ea2490e1c81e1_prev-443x600.jpg">
            <a:hlinkClick r:id="rId10" tooltip="&quot;7427cfdff411c3ea2490e1c81e1_prev&quot;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14414" y="214290"/>
            <a:ext cx="664373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Татьяна\Desktop\2015_03_18\images 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14356"/>
            <a:ext cx="8643998" cy="5743212"/>
          </a:xfrm>
          <a:prstGeom prst="rect">
            <a:avLst/>
          </a:prstGeom>
          <a:noFill/>
        </p:spPr>
      </p:pic>
      <p:pic>
        <p:nvPicPr>
          <p:cNvPr id="5" name="Picture 2" descr="C:\Users\Татьяна\Desktop\2015_03_18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8643998" cy="6357982"/>
          </a:xfrm>
          <a:prstGeom prst="rect">
            <a:avLst/>
          </a:prstGeom>
          <a:noFill/>
        </p:spPr>
      </p:pic>
      <p:pic>
        <p:nvPicPr>
          <p:cNvPr id="18435" name="Picture 3" descr="C:\Users\Татьяна\Desktop\2015_03_18\images (2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8643999" cy="635798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мая 1945 года закончилась война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тьяна\Desktop\2015_03_18\images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600076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Весь наш народ празднует 9 мая – День Победы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Татьяна\Desktop\2015_03_18\10069497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50264">
            <a:off x="-117283" y="1840856"/>
            <a:ext cx="4857750" cy="3587750"/>
          </a:xfrm>
          <a:prstGeom prst="rect">
            <a:avLst/>
          </a:prstGeom>
          <a:noFill/>
        </p:spPr>
      </p:pic>
      <p:pic>
        <p:nvPicPr>
          <p:cNvPr id="17412" name="Picture 4" descr="C:\Users\Татьяна\Desktop\2015_03_18\images (2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0272">
            <a:off x="2337428" y="1842397"/>
            <a:ext cx="4768223" cy="3571565"/>
          </a:xfrm>
          <a:prstGeom prst="rect">
            <a:avLst/>
          </a:prstGeom>
          <a:noFill/>
        </p:spPr>
      </p:pic>
      <p:pic>
        <p:nvPicPr>
          <p:cNvPr id="17414" name="Picture 6" descr="C:\Users\Татьяна\Desktop\2015_03_18\скачанные файлы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30718">
            <a:off x="153626" y="4676904"/>
            <a:ext cx="3397574" cy="2260931"/>
          </a:xfrm>
          <a:prstGeom prst="rect">
            <a:avLst/>
          </a:prstGeom>
          <a:noFill/>
        </p:spPr>
      </p:pic>
      <p:pic>
        <p:nvPicPr>
          <p:cNvPr id="17415" name="Picture 7" descr="C:\Users\Татьяна\Desktop\2015_03_18\скачанные файлы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784844">
            <a:off x="5558234" y="3536803"/>
            <a:ext cx="4004403" cy="2664748"/>
          </a:xfrm>
          <a:prstGeom prst="rect">
            <a:avLst/>
          </a:prstGeom>
          <a:noFill/>
        </p:spPr>
      </p:pic>
      <p:pic>
        <p:nvPicPr>
          <p:cNvPr id="12" name="Picture 5" descr="C:\Users\Татьяна\Desktop\2015_03_18\скачанные файлы (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51821">
            <a:off x="2883647" y="3190334"/>
            <a:ext cx="4717294" cy="3139145"/>
          </a:xfrm>
          <a:prstGeom prst="rect">
            <a:avLst/>
          </a:prstGeom>
          <a:noFill/>
        </p:spPr>
      </p:pic>
      <p:pic>
        <p:nvPicPr>
          <p:cNvPr id="13" name="Picture 2" descr="C:\Users\Татьяна\Desktop\2015_03_18\georgievskaya-lentochka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171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Татьяна\Desktop\2015_03_18\uchastie-v-yubileiynom-parade-pobedy-podtverdili-20-liderov-zarubejnyh-str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  <p:pic>
        <p:nvPicPr>
          <p:cNvPr id="19459" name="Picture 3" descr="C:\Users\Татьяна\Desktop\2015_03_18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14290"/>
            <a:ext cx="5286412" cy="6429420"/>
          </a:xfrm>
          <a:prstGeom prst="rect">
            <a:avLst/>
          </a:prstGeom>
          <a:noFill/>
        </p:spPr>
      </p:pic>
      <p:pic>
        <p:nvPicPr>
          <p:cNvPr id="19460" name="Picture 4" descr="C:\Users\Татьяна\Desktop\2015_03_18\images (8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1" y="214290"/>
            <a:ext cx="8643998" cy="6429420"/>
          </a:xfrm>
          <a:prstGeom prst="rect">
            <a:avLst/>
          </a:prstGeom>
          <a:noFill/>
        </p:spPr>
      </p:pic>
      <p:pic>
        <p:nvPicPr>
          <p:cNvPr id="7" name="Рисунок 6" descr="http://static.oper.ru/data/site/parad_2.jpg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Татьяна\Desktop\2015_03_18\images (9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1" y="214290"/>
            <a:ext cx="8715437" cy="6429420"/>
          </a:xfrm>
          <a:prstGeom prst="rect">
            <a:avLst/>
          </a:prstGeom>
          <a:noFill/>
        </p:spPr>
      </p:pic>
      <p:pic>
        <p:nvPicPr>
          <p:cNvPr id="19462" name="Picture 6" descr="C:\Users\Татьяна\Desktop\2015_03_18\0_5ee75_e85649c9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1" y="214290"/>
            <a:ext cx="8732659" cy="6429420"/>
          </a:xfrm>
          <a:prstGeom prst="rect">
            <a:avLst/>
          </a:prstGeom>
          <a:noFill/>
        </p:spPr>
      </p:pic>
      <p:pic>
        <p:nvPicPr>
          <p:cNvPr id="19463" name="Picture 7" descr="C:\Users\Татьяна\Desktop\2015_03_18\7184490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214291"/>
            <a:ext cx="8715436" cy="6429419"/>
          </a:xfrm>
          <a:prstGeom prst="rect">
            <a:avLst/>
          </a:prstGeom>
          <a:noFill/>
        </p:spPr>
      </p:pic>
      <p:pic>
        <p:nvPicPr>
          <p:cNvPr id="19464" name="Picture 8" descr="C:\Users\Татьяна\Desktop\2015_03_18\images (2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3" y="214290"/>
            <a:ext cx="8715436" cy="6429420"/>
          </a:xfrm>
          <a:prstGeom prst="rect">
            <a:avLst/>
          </a:prstGeom>
          <a:noFill/>
        </p:spPr>
      </p:pic>
      <p:pic>
        <p:nvPicPr>
          <p:cNvPr id="19465" name="Picture 9" descr="C:\Users\Татьяна\Desktop\2015_03_18\images (3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283" y="214290"/>
            <a:ext cx="8715436" cy="6429420"/>
          </a:xfrm>
          <a:prstGeom prst="rect">
            <a:avLst/>
          </a:prstGeom>
          <a:noFill/>
        </p:spPr>
      </p:pic>
      <p:pic>
        <p:nvPicPr>
          <p:cNvPr id="19466" name="Picture 10" descr="C:\Users\Татьяна\Desktop\2015_03_18\z606_salet_den_pobedu4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pic>
        <p:nvPicPr>
          <p:cNvPr id="19468" name="Picture 12" descr="C:\Users\Татьяна\Desktop\2015_03_18\скачанные файлы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pic>
        <p:nvPicPr>
          <p:cNvPr id="19469" name="Picture 13" descr="C:\Users\Татьяна\Desktop\2015_03_18\929988214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282" y="214290"/>
            <a:ext cx="8715437" cy="6429420"/>
          </a:xfrm>
          <a:prstGeom prst="rect">
            <a:avLst/>
          </a:prstGeom>
          <a:noFill/>
        </p:spPr>
      </p:pic>
      <p:pic>
        <p:nvPicPr>
          <p:cNvPr id="19470" name="Picture 14" descr="C:\Users\Татьяна\Desktop\2015_03_18\images (4)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0" y="21429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ВЕЧЕН ВАШ ПОДВИГ В СЕРДЦАХ ПОКОЛЕНИЙ ГРЯДУЩИХ</a:t>
            </a:r>
          </a:p>
        </p:txBody>
      </p:sp>
      <p:pic>
        <p:nvPicPr>
          <p:cNvPr id="16" name="Лев Лещенко - День Победы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 cstate="print"/>
          <a:stretch>
            <a:fillRect/>
          </a:stretch>
        </p:blipFill>
        <p:spPr>
          <a:xfrm>
            <a:off x="8093045" y="5572140"/>
            <a:ext cx="1050955" cy="1050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428736"/>
            <a:ext cx="68580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тьяна\Desktop\2015_03_18\images (1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429124" cy="3050044"/>
          </a:xfrm>
          <a:prstGeom prst="rect">
            <a:avLst/>
          </a:prstGeom>
          <a:noFill/>
        </p:spPr>
      </p:pic>
      <p:pic>
        <p:nvPicPr>
          <p:cNvPr id="7" name="Рисунок 6" descr="http://i.allday.ru/uploads/posts/2010-04/1270914919_3.jpg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282" y="214290"/>
            <a:ext cx="414343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pravmir.ru/wp-content/uploads/2011/06/cdfd301d43c9d142ca6a333fbd1_prev-580x589.jpg">
            <a:hlinkClick r:id="rId5" tooltip="&quot;cdfd301d43c9d142ca6a333fbd1_prev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429000"/>
            <a:ext cx="4500594" cy="321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Users\Татьяна\Desktop\2015_03_18\images (18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2143116"/>
            <a:ext cx="4744216" cy="2928958"/>
          </a:xfrm>
          <a:prstGeom prst="rect">
            <a:avLst/>
          </a:prstGeom>
          <a:noFill/>
        </p:spPr>
      </p:pic>
      <p:pic>
        <p:nvPicPr>
          <p:cNvPr id="14" name="Рисунок 13" descr="http://www.pravmir.ru/wp-content/uploads/2011/06/war_01-580x380.jpg">
            <a:hlinkClick r:id="rId8" tooltip="&quot;war_01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7752" y="3571876"/>
            <a:ext cx="40719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57158" y="214291"/>
            <a:ext cx="857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 июня 1941 года в 4 часа утра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фашисты напали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нашу Родину.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pravmir.ru/wp-content/uploads/2011/06/10382-3-580x435.jpg">
            <a:hlinkClick r:id="rId3" tooltip="&quot;10382-3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5071">
            <a:off x="285980" y="3428097"/>
            <a:ext cx="4142915" cy="312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Татьяна\Desktop\2015_03_18\images (2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1995" y="291332"/>
            <a:ext cx="4401017" cy="2928676"/>
          </a:xfrm>
          <a:prstGeom prst="rect">
            <a:avLst/>
          </a:prstGeom>
          <a:noFill/>
        </p:spPr>
      </p:pic>
      <p:pic>
        <p:nvPicPr>
          <p:cNvPr id="7" name="СССР - Вставай страна огромная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500694" y="5500702"/>
            <a:ext cx="1071570" cy="1071570"/>
          </a:xfrm>
          <a:prstGeom prst="rect">
            <a:avLst/>
          </a:prstGeom>
        </p:spPr>
      </p:pic>
      <p:pic>
        <p:nvPicPr>
          <p:cNvPr id="8" name="Picture 2" descr="C:\Users\Татьяна\Desktop\2015_03_18\images (10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91277">
            <a:off x="3909281" y="1132199"/>
            <a:ext cx="4693830" cy="350046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285728"/>
            <a:ext cx="8715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люди нашей страны поднялись на ее защиту</a:t>
            </a:r>
          </a:p>
        </p:txBody>
      </p:sp>
      <p:pic>
        <p:nvPicPr>
          <p:cNvPr id="11" name="Picture 2" descr="C:\Users\Татьяна\Desktop\2015_03_18\images (19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172835">
            <a:off x="378562" y="287462"/>
            <a:ext cx="4822395" cy="2951018"/>
          </a:xfrm>
          <a:prstGeom prst="rect">
            <a:avLst/>
          </a:prstGeom>
          <a:noFill/>
        </p:spPr>
      </p:pic>
      <p:pic>
        <p:nvPicPr>
          <p:cNvPr id="12" name="Рисунок 11" descr="http://www.pravmir.ru/wp-content/uploads/2011/06/58709188_1273162757_2-580x367.jpg">
            <a:hlinkClick r:id="rId9" tooltip="&quot;58709188_1273162757_2&quot;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895386">
            <a:off x="3967736" y="1878348"/>
            <a:ext cx="4526939" cy="3667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Users\Татьяна\Desktop\2015_03_18\images (15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943686">
            <a:off x="521613" y="3623568"/>
            <a:ext cx="4061761" cy="2875179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95000">
                <p:cTn id="7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2015_03_18\скачанные фай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28" cy="64008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5357826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защиту нашей Родины встали не только мужчины, но и женщины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Татьяна\Desktop\2015_03_18\скачанные файлы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21448"/>
            <a:ext cx="8286808" cy="62151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5715016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Женщины были зенитчицами…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2015_03_18\32593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8429717" cy="61774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18726" y="5715016"/>
            <a:ext cx="2241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…разведчицами….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2015_03_18\скачанные файлы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7"/>
            <a:ext cx="8358246" cy="62151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5786454"/>
            <a:ext cx="2912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…и конечно  медсестрами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2015_03_18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357166"/>
            <a:ext cx="8538965" cy="62151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785794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Выносили раненых бойцов с поля боя, не страшась пуль и взрывов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2015_03_18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357166"/>
            <a:ext cx="3571899" cy="6182997"/>
          </a:xfrm>
          <a:prstGeom prst="rect">
            <a:avLst/>
          </a:prstGeom>
          <a:noFill/>
        </p:spPr>
      </p:pic>
      <p:pic>
        <p:nvPicPr>
          <p:cNvPr id="6147" name="Picture 3" descr="C:\Users\Татьяна\Desktop\2015_03_18\images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57166"/>
            <a:ext cx="4643470" cy="62151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14546" y="7143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даже дети участвовали в боях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144</Words>
  <Application>Microsoft Office PowerPoint</Application>
  <PresentationFormat>Экран (4:3)</PresentationFormat>
  <Paragraphs>21</Paragraphs>
  <Slides>17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52</cp:revision>
  <dcterms:created xsi:type="dcterms:W3CDTF">2015-03-29T07:52:46Z</dcterms:created>
  <dcterms:modified xsi:type="dcterms:W3CDTF">2015-03-30T20:52:50Z</dcterms:modified>
</cp:coreProperties>
</file>